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454"/>
    <a:srgbClr val="FFB203"/>
    <a:srgbClr val="B8B8B8"/>
    <a:srgbClr val="CCCCCC"/>
    <a:srgbClr val="D3D3D3"/>
    <a:srgbClr val="FFFFFF"/>
    <a:srgbClr val="525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AFB776-6CC3-0541-84F0-84AF8B05D2F1}" v="9" dt="2024-12-27T04:09:36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85" autoAdjust="0"/>
    <p:restoredTop sz="95220" autoAdjust="0"/>
  </p:normalViewPr>
  <p:slideViewPr>
    <p:cSldViewPr snapToGrid="0">
      <p:cViewPr varScale="1">
        <p:scale>
          <a:sx n="85" d="100"/>
          <a:sy n="85" d="100"/>
        </p:scale>
        <p:origin x="1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1953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954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0804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2078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032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8389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421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8241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6217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4470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651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E9D94-A796-4377-9D61-1617FC3AA51D}" type="datetimeFigureOut">
              <a:rPr lang="en-SG" smtClean="0"/>
              <a:t>27/12/24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4AE32-DDD1-49DA-AD9C-3328E1422C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7735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uple of cell phones&#10;&#10;Description automatically generated">
            <a:extLst>
              <a:ext uri="{FF2B5EF4-FFF2-40B4-BE49-F238E27FC236}">
                <a16:creationId xmlns:a16="http://schemas.microsoft.com/office/drawing/2014/main" id="{0CF8A9CF-4CE3-AEDA-476E-30139DBB0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81" y="1367740"/>
            <a:ext cx="5049204" cy="7581388"/>
          </a:xfrm>
          <a:prstGeom prst="rect">
            <a:avLst/>
          </a:prstGeom>
        </p:spPr>
      </p:pic>
      <p:pic>
        <p:nvPicPr>
          <p:cNvPr id="5" name="Picture 10">
            <a:extLst>
              <a:ext uri="{FF2B5EF4-FFF2-40B4-BE49-F238E27FC236}">
                <a16:creationId xmlns:a16="http://schemas.microsoft.com/office/drawing/2014/main" id="{8FD4EC1D-000C-FCFE-BFF4-A1341F46CF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706" b="32861"/>
          <a:stretch/>
        </p:blipFill>
        <p:spPr>
          <a:xfrm rot="2031858">
            <a:off x="37910" y="7891654"/>
            <a:ext cx="2457635" cy="21149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AD5801-1FBF-ACD1-9319-E9C599802737}"/>
              </a:ext>
            </a:extLst>
          </p:cNvPr>
          <p:cNvSpPr txBox="1"/>
          <p:nvPr/>
        </p:nvSpPr>
        <p:spPr>
          <a:xfrm>
            <a:off x="700428" y="580696"/>
            <a:ext cx="283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LAUNCHING SOON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9144708-5F91-C3A0-F412-8AD58AB64F1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728"/>
          <a:stretch/>
        </p:blipFill>
        <p:spPr>
          <a:xfrm>
            <a:off x="4308930" y="8132250"/>
            <a:ext cx="858519" cy="250862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94F38022-F9AC-5737-5DE2-E11DCE6D034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12"/>
          <a:stretch/>
        </p:blipFill>
        <p:spPr>
          <a:xfrm>
            <a:off x="5661161" y="8143695"/>
            <a:ext cx="858519" cy="24988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24F1EE5-581A-8C68-8027-35EA7EE4DF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2594" y="8383112"/>
            <a:ext cx="1155654" cy="113203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AB3719D-7AAD-C6B1-5300-886788C15E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1633" y="8383112"/>
            <a:ext cx="1172393" cy="1132032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FC55497D-B48F-842B-42A1-5A90566EB3C9}"/>
              </a:ext>
            </a:extLst>
          </p:cNvPr>
          <p:cNvSpPr txBox="1"/>
          <p:nvPr/>
        </p:nvSpPr>
        <p:spPr>
          <a:xfrm>
            <a:off x="2544580" y="7405076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200" b="1" dirty="0">
                <a:solidFill>
                  <a:srgbClr val="FF5544"/>
                </a:solidFill>
                <a:latin typeface="Aptos" panose="020B0004020202020204" pitchFamily="34" charset="0"/>
              </a:rPr>
              <a:t>GET CONNECTED.</a:t>
            </a:r>
          </a:p>
          <a:p>
            <a:pPr algn="ctr"/>
            <a:r>
              <a:rPr lang="en-SG" sz="1200" b="1" dirty="0">
                <a:solidFill>
                  <a:srgbClr val="FF5544"/>
                </a:solidFill>
                <a:latin typeface="Aptos" panose="020B0004020202020204" pitchFamily="34" charset="0"/>
              </a:rPr>
              <a:t>DOWNLOAD QOMMUNITY NOW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96A6DC0-8F23-DDA8-67EB-81BC3AD410F4}"/>
              </a:ext>
            </a:extLst>
          </p:cNvPr>
          <p:cNvSpPr txBox="1"/>
          <p:nvPr/>
        </p:nvSpPr>
        <p:spPr>
          <a:xfrm>
            <a:off x="-1056864" y="950028"/>
            <a:ext cx="634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5454"/>
                </a:solidFill>
                <a:latin typeface="Aptos" panose="020B0004020202020204" pitchFamily="34" charset="0"/>
              </a:rPr>
              <a:t>QOMMUNITY RESIDENT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36528D2-11F0-C1DD-066D-9089BA66F57F}"/>
              </a:ext>
            </a:extLst>
          </p:cNvPr>
          <p:cNvSpPr txBox="1"/>
          <p:nvPr/>
        </p:nvSpPr>
        <p:spPr>
          <a:xfrm>
            <a:off x="1243338" y="2519688"/>
            <a:ext cx="2223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Book Facilities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View &amp; Pay Bills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E-Applications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Feedback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Facility bookings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</a:rPr>
              <a:t>Others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0EA2A4-F3EA-3043-CEA2-0B443EFC2AB5}"/>
              </a:ext>
            </a:extLst>
          </p:cNvPr>
          <p:cNvSpPr txBox="1"/>
          <p:nvPr/>
        </p:nvSpPr>
        <p:spPr>
          <a:xfrm>
            <a:off x="2473899" y="6359077"/>
            <a:ext cx="622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5454"/>
                </a:solidFill>
                <a:latin typeface="Aptos" panose="020B0004020202020204" pitchFamily="34" charset="0"/>
              </a:rPr>
              <a:t>PDPA-Compliant</a:t>
            </a:r>
          </a:p>
        </p:txBody>
      </p:sp>
      <p:pic>
        <p:nvPicPr>
          <p:cNvPr id="36" name="Graphic 35" descr="Tick with solid fill">
            <a:extLst>
              <a:ext uri="{FF2B5EF4-FFF2-40B4-BE49-F238E27FC236}">
                <a16:creationId xmlns:a16="http://schemas.microsoft.com/office/drawing/2014/main" id="{6C857504-80AF-71C6-4334-40DA7CB0A8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70712" y="6354293"/>
            <a:ext cx="369332" cy="369332"/>
          </a:xfrm>
          <a:prstGeom prst="rect">
            <a:avLst/>
          </a:prstGeom>
        </p:spPr>
      </p:pic>
      <p:pic>
        <p:nvPicPr>
          <p:cNvPr id="38" name="Picture 37" descr="A logo on a black background&#10;&#10;Description automatically generated">
            <a:extLst>
              <a:ext uri="{FF2B5EF4-FFF2-40B4-BE49-F238E27FC236}">
                <a16:creationId xmlns:a16="http://schemas.microsoft.com/office/drawing/2014/main" id="{AB8D84CB-8F31-91A5-21A5-FFEB913A2A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943" y="-78871"/>
            <a:ext cx="2585321" cy="156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78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7ED21CB97AB24F89CB11EC92F3ECD2" ma:contentTypeVersion="15" ma:contentTypeDescription="Create a new document." ma:contentTypeScope="" ma:versionID="f8e10ad690a3ba733f51fa11d11d6837">
  <xsd:schema xmlns:xsd="http://www.w3.org/2001/XMLSchema" xmlns:xs="http://www.w3.org/2001/XMLSchema" xmlns:p="http://schemas.microsoft.com/office/2006/metadata/properties" xmlns:ns2="5eda9a91-bae0-444f-941a-5fd9f0568363" xmlns:ns3="903d6973-0c9e-423a-bf9d-30f42962dc7f" targetNamespace="http://schemas.microsoft.com/office/2006/metadata/properties" ma:root="true" ma:fieldsID="5d2be8da1f17364e3b7b188416a425dc" ns2:_="" ns3:_="">
    <xsd:import namespace="5eda9a91-bae0-444f-941a-5fd9f0568363"/>
    <xsd:import namespace="903d6973-0c9e-423a-bf9d-30f42962dc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a9a91-bae0-444f-941a-5fd9f05683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dfc3c67-d2f1-4b20-bf96-054b3531d1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3d6973-0c9e-423a-bf9d-30f42962dc7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22d45a1-7caa-4fc6-a61c-29732e22eff1}" ma:internalName="TaxCatchAll" ma:showField="CatchAllData" ma:web="903d6973-0c9e-423a-bf9d-30f42962dc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03d6973-0c9e-423a-bf9d-30f42962dc7f" xsi:nil="true"/>
    <lcf76f155ced4ddcb4097134ff3c332f xmlns="5eda9a91-bae0-444f-941a-5fd9f056836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01DC798-BDD9-4D6A-9111-9143E03917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da9a91-bae0-444f-941a-5fd9f0568363"/>
    <ds:schemaRef ds:uri="903d6973-0c9e-423a-bf9d-30f42962dc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C5585C-3390-4E17-8F86-DAE1939284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7C92DD-BE28-4862-AE50-23B3A75A882E}">
  <ds:schemaRefs>
    <ds:schemaRef ds:uri="5eda9a91-bae0-444f-941a-5fd9f0568363"/>
    <ds:schemaRef ds:uri="http://schemas.microsoft.com/office/2006/documentManagement/types"/>
    <ds:schemaRef ds:uri="http://purl.org/dc/terms/"/>
    <ds:schemaRef ds:uri="http://schemas.microsoft.com/office/2006/metadata/properties"/>
    <ds:schemaRef ds:uri="903d6973-0c9e-423a-bf9d-30f42962dc7f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10115</TotalTime>
  <Words>22</Words>
  <Application>Microsoft Macintosh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Tiah</dc:creator>
  <cp:lastModifiedBy>Russell Kok</cp:lastModifiedBy>
  <cp:revision>338</cp:revision>
  <dcterms:created xsi:type="dcterms:W3CDTF">2020-04-30T04:02:12Z</dcterms:created>
  <dcterms:modified xsi:type="dcterms:W3CDTF">2024-12-27T04:10:20Z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0x010100F07ED21CB97AB24F89CB11EC92F3ECD2</vt:lpwstr>
  </property>
</Properties>
</file>